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8"/>
  </p:notesMasterIdLst>
  <p:sldIdLst>
    <p:sldId id="256" r:id="rId5"/>
    <p:sldId id="262" r:id="rId6"/>
    <p:sldId id="271" r:id="rId7"/>
  </p:sldIdLst>
  <p:sldSz cx="12192000" cy="233997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SMURE PIERRE-FRANCOIS CHU Nice" initials="DPCN" lastIdx="0" clrIdx="0">
    <p:extLst>
      <p:ext uri="{19B8F6BF-5375-455C-9EA6-DF929625EA0E}">
        <p15:presenceInfo xmlns:p15="http://schemas.microsoft.com/office/powerpoint/2012/main" userId="S-1-5-21-2084319932-572871935-1777090905-10700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9B00"/>
    <a:srgbClr val="007AB0"/>
    <a:srgbClr val="0097D7"/>
    <a:srgbClr val="00823B"/>
    <a:srgbClr val="EC6B69"/>
    <a:srgbClr val="FFC823"/>
    <a:srgbClr val="AC0000"/>
    <a:srgbClr val="800000"/>
    <a:srgbClr val="084963"/>
    <a:srgbClr val="094C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2" d="100"/>
          <a:sy n="32" d="100"/>
        </p:scale>
        <p:origin x="3594" y="13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élaïde Mestres" userId="583c348c80f031a6" providerId="LiveId" clId="{71657524-694A-4E72-B57D-1E762DE6C49F}"/>
    <pc:docChg chg="undo custSel modSld">
      <pc:chgData name="Adélaïde Mestres" userId="583c348c80f031a6" providerId="LiveId" clId="{71657524-694A-4E72-B57D-1E762DE6C49F}" dt="2024-02-14T10:46:29.437" v="4" actId="478"/>
      <pc:docMkLst>
        <pc:docMk/>
      </pc:docMkLst>
      <pc:sldChg chg="delSp mod">
        <pc:chgData name="Adélaïde Mestres" userId="583c348c80f031a6" providerId="LiveId" clId="{71657524-694A-4E72-B57D-1E762DE6C49F}" dt="2024-02-14T10:46:29.437" v="4" actId="478"/>
        <pc:sldMkLst>
          <pc:docMk/>
          <pc:sldMk cId="3469395698" sldId="256"/>
        </pc:sldMkLst>
        <pc:spChg chg="del">
          <ac:chgData name="Adélaïde Mestres" userId="583c348c80f031a6" providerId="LiveId" clId="{71657524-694A-4E72-B57D-1E762DE6C49F}" dt="2024-02-14T10:46:25.424" v="3" actId="478"/>
          <ac:spMkLst>
            <pc:docMk/>
            <pc:sldMk cId="3469395698" sldId="256"/>
            <ac:spMk id="49" creationId="{680A507F-B8EC-D2BB-7ED8-AFDD875DC939}"/>
          </ac:spMkLst>
        </pc:spChg>
        <pc:picChg chg="del">
          <ac:chgData name="Adélaïde Mestres" userId="583c348c80f031a6" providerId="LiveId" clId="{71657524-694A-4E72-B57D-1E762DE6C49F}" dt="2024-02-14T10:46:29.437" v="4" actId="478"/>
          <ac:picMkLst>
            <pc:docMk/>
            <pc:sldMk cId="3469395698" sldId="256"/>
            <ac:picMk id="14" creationId="{45CE8D81-5155-8B5F-E676-DE6D38506B53}"/>
          </ac:picMkLst>
        </pc:picChg>
      </pc:sldChg>
      <pc:sldChg chg="delSp modSp mod">
        <pc:chgData name="Adélaïde Mestres" userId="583c348c80f031a6" providerId="LiveId" clId="{71657524-694A-4E72-B57D-1E762DE6C49F}" dt="2024-02-14T10:46:11.982" v="2" actId="478"/>
        <pc:sldMkLst>
          <pc:docMk/>
          <pc:sldMk cId="1201290622" sldId="271"/>
        </pc:sldMkLst>
        <pc:spChg chg="del mod">
          <ac:chgData name="Adélaïde Mestres" userId="583c348c80f031a6" providerId="LiveId" clId="{71657524-694A-4E72-B57D-1E762DE6C49F}" dt="2024-02-14T10:46:11.982" v="2" actId="478"/>
          <ac:spMkLst>
            <pc:docMk/>
            <pc:sldMk cId="1201290622" sldId="271"/>
            <ac:spMk id="6" creationId="{F3C16EE6-1FCC-4BBF-9873-1F4F5E9824E8}"/>
          </ac:spMkLst>
        </pc:spChg>
      </pc:sldChg>
    </pc:docChg>
  </pc:docChgLst>
  <pc:docChgLst>
    <pc:chgData name="Adélaïde Mestres" userId="583c348c80f031a6" providerId="LiveId" clId="{3B1499FE-A382-4107-9AE1-1B96D529A95F}"/>
    <pc:docChg chg="modSld">
      <pc:chgData name="Adélaïde Mestres" userId="583c348c80f031a6" providerId="LiveId" clId="{3B1499FE-A382-4107-9AE1-1B96D529A95F}" dt="2024-04-02T08:36:46.413" v="46" actId="14100"/>
      <pc:docMkLst>
        <pc:docMk/>
      </pc:docMkLst>
      <pc:sldChg chg="modSp mod">
        <pc:chgData name="Adélaïde Mestres" userId="583c348c80f031a6" providerId="LiveId" clId="{3B1499FE-A382-4107-9AE1-1B96D529A95F}" dt="2024-04-02T08:36:46.413" v="46" actId="14100"/>
        <pc:sldMkLst>
          <pc:docMk/>
          <pc:sldMk cId="231985223" sldId="262"/>
        </pc:sldMkLst>
        <pc:spChg chg="mod">
          <ac:chgData name="Adélaïde Mestres" userId="583c348c80f031a6" providerId="LiveId" clId="{3B1499FE-A382-4107-9AE1-1B96D529A95F}" dt="2024-04-02T08:36:46.413" v="46" actId="14100"/>
          <ac:spMkLst>
            <pc:docMk/>
            <pc:sldMk cId="231985223" sldId="262"/>
            <ac:spMk id="4" creationId="{C29AD9B2-785F-4354-B78C-80912F1ABC71}"/>
          </ac:spMkLst>
        </pc:spChg>
      </pc:sldChg>
      <pc:sldChg chg="modSp mod">
        <pc:chgData name="Adélaïde Mestres" userId="583c348c80f031a6" providerId="LiveId" clId="{3B1499FE-A382-4107-9AE1-1B96D529A95F}" dt="2024-04-02T08:36:23.192" v="44" actId="255"/>
        <pc:sldMkLst>
          <pc:docMk/>
          <pc:sldMk cId="1201290622" sldId="271"/>
        </pc:sldMkLst>
        <pc:spChg chg="mod">
          <ac:chgData name="Adélaïde Mestres" userId="583c348c80f031a6" providerId="LiveId" clId="{3B1499FE-A382-4107-9AE1-1B96D529A95F}" dt="2024-04-02T08:36:23.192" v="44" actId="255"/>
          <ac:spMkLst>
            <pc:docMk/>
            <pc:sldMk cId="1201290622" sldId="271"/>
            <ac:spMk id="4" creationId="{5E32B9B4-2AA7-4E52-B054-72A077A6AA9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4A28F6-10AA-4262-B621-CF564C41F954}" type="datetimeFigureOut">
              <a:rPr lang="fr-FR" smtClean="0"/>
              <a:t>02/04/2024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625725" y="1143000"/>
            <a:ext cx="16065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751E1B-1097-4410-9EB5-D4BC6003D3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4261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02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1pPr>
    <a:lvl2pPr marL="457101" algn="l" defTabSz="914202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2pPr>
    <a:lvl3pPr marL="914202" algn="l" defTabSz="914202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3pPr>
    <a:lvl4pPr marL="1371306" algn="l" defTabSz="914202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4pPr>
    <a:lvl5pPr marL="1828407" algn="l" defTabSz="914202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5pPr>
    <a:lvl6pPr marL="2285508" algn="l" defTabSz="914202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6pPr>
    <a:lvl7pPr marL="2742609" algn="l" defTabSz="914202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7pPr>
    <a:lvl8pPr marL="3199710" algn="l" defTabSz="914202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8pPr>
    <a:lvl9pPr marL="3656814" algn="l" defTabSz="914202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751E1B-1097-4410-9EB5-D4BC6003D30E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7521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829544"/>
            <a:ext cx="10363200" cy="8146580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2290287"/>
            <a:ext cx="9144000" cy="5649521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CEBA2-A755-45B9-8298-3C8C2829D611}" type="datetimeFigureOut">
              <a:rPr lang="fr-FR" smtClean="0"/>
              <a:t>02/04/2024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99423-3BDD-4AE5-AE4C-6A75ABB0F5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0247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CEBA2-A755-45B9-8298-3C8C2829D611}" type="datetimeFigureOut">
              <a:rPr lang="fr-FR" smtClean="0"/>
              <a:t>02/04/2024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99423-3BDD-4AE5-AE4C-6A75ABB0F5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0853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1245820"/>
            <a:ext cx="2628900" cy="1983020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1245820"/>
            <a:ext cx="7734300" cy="1983020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CEBA2-A755-45B9-8298-3C8C2829D611}" type="datetimeFigureOut">
              <a:rPr lang="fr-FR" smtClean="0"/>
              <a:t>02/04/2024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99423-3BDD-4AE5-AE4C-6A75ABB0F5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811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CEBA2-A755-45B9-8298-3C8C2829D611}" type="datetimeFigureOut">
              <a:rPr lang="fr-FR" smtClean="0"/>
              <a:t>02/04/2024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99423-3BDD-4AE5-AE4C-6A75ABB0F5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750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5833695"/>
            <a:ext cx="10515600" cy="9733644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5659423"/>
            <a:ext cx="10515600" cy="511869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CEBA2-A755-45B9-8298-3C8C2829D611}" type="datetimeFigureOut">
              <a:rPr lang="fr-FR" smtClean="0"/>
              <a:t>02/04/2024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99423-3BDD-4AE5-AE4C-6A75ABB0F5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9937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6229100"/>
            <a:ext cx="5181600" cy="1484692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6229100"/>
            <a:ext cx="5181600" cy="1484692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CEBA2-A755-45B9-8298-3C8C2829D611}" type="datetimeFigureOut">
              <a:rPr lang="fr-FR" smtClean="0"/>
              <a:t>02/04/2024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99423-3BDD-4AE5-AE4C-6A75ABB0F5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8224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245825"/>
            <a:ext cx="10515600" cy="452287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5736191"/>
            <a:ext cx="5157787" cy="2811218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8547409"/>
            <a:ext cx="5157787" cy="1257195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5736191"/>
            <a:ext cx="5183188" cy="2811218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8547409"/>
            <a:ext cx="5183188" cy="1257195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CEBA2-A755-45B9-8298-3C8C2829D611}" type="datetimeFigureOut">
              <a:rPr lang="fr-FR" smtClean="0"/>
              <a:t>02/04/2024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99423-3BDD-4AE5-AE4C-6A75ABB0F5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271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CEBA2-A755-45B9-8298-3C8C2829D611}" type="datetimeFigureOut">
              <a:rPr lang="fr-FR" smtClean="0"/>
              <a:t>02/04/2024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99423-3BDD-4AE5-AE4C-6A75ABB0F5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871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CEBA2-A755-45B9-8298-3C8C2829D611}" type="datetimeFigureOut">
              <a:rPr lang="fr-FR" smtClean="0"/>
              <a:t>02/04/2024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99423-3BDD-4AE5-AE4C-6A75ABB0F5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5118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559983"/>
            <a:ext cx="3932237" cy="5459942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3369136"/>
            <a:ext cx="6172200" cy="16628989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7019925"/>
            <a:ext cx="3932237" cy="13005279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CEBA2-A755-45B9-8298-3C8C2829D611}" type="datetimeFigureOut">
              <a:rPr lang="fr-FR" smtClean="0"/>
              <a:t>02/04/2024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99423-3BDD-4AE5-AE4C-6A75ABB0F5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7424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559983"/>
            <a:ext cx="3932237" cy="5459942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3369136"/>
            <a:ext cx="6172200" cy="16628989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7019925"/>
            <a:ext cx="3932237" cy="13005279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CEBA2-A755-45B9-8298-3C8C2829D611}" type="datetimeFigureOut">
              <a:rPr lang="fr-FR" smtClean="0"/>
              <a:t>02/04/2024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99423-3BDD-4AE5-AE4C-6A75ABB0F5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1859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245825"/>
            <a:ext cx="10515600" cy="45228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6229100"/>
            <a:ext cx="10515600" cy="148469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21688107"/>
            <a:ext cx="2743200" cy="12458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CEBA2-A755-45B9-8298-3C8C2829D611}" type="datetimeFigureOut">
              <a:rPr lang="fr-FR" smtClean="0"/>
              <a:t>02/04/2024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21688107"/>
            <a:ext cx="4114800" cy="12458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21688107"/>
            <a:ext cx="2743200" cy="12458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99423-3BDD-4AE5-AE4C-6A75ABB0F5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0251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0501437" y="12746959"/>
            <a:ext cx="179902" cy="349455"/>
          </a:xfrm>
          <a:prstGeom prst="rect">
            <a:avLst/>
          </a:prstGeom>
          <a:solidFill>
            <a:srgbClr val="F4F4F4"/>
          </a:solidFill>
        </p:spPr>
        <p:txBody>
          <a:bodyPr wrap="square" rtlCol="0">
            <a:spAutoFit/>
          </a:bodyPr>
          <a:lstStyle/>
          <a:p>
            <a:pPr>
              <a:spcBef>
                <a:spcPts val="279"/>
              </a:spcBef>
            </a:pPr>
            <a:endParaRPr lang="fr-FR" sz="1671" dirty="0"/>
          </a:p>
        </p:txBody>
      </p:sp>
      <p:sp>
        <p:nvSpPr>
          <p:cNvPr id="39" name="Text Box 4">
            <a:extLst>
              <a:ext uri="{FF2B5EF4-FFF2-40B4-BE49-F238E27FC236}">
                <a16:creationId xmlns:a16="http://schemas.microsoft.com/office/drawing/2014/main" id="{7693C2D0-0208-35D7-6444-56A9DCC67243}"/>
              </a:ext>
            </a:extLst>
          </p:cNvPr>
          <p:cNvSpPr txBox="1"/>
          <p:nvPr/>
        </p:nvSpPr>
        <p:spPr>
          <a:xfrm>
            <a:off x="4132152" y="552017"/>
            <a:ext cx="4363226" cy="830077"/>
          </a:xfrm>
          <a:prstGeom prst="rect">
            <a:avLst/>
          </a:prstGeom>
          <a:solidFill>
            <a:srgbClr val="084963"/>
          </a:solidFill>
          <a:ln w="38100" cmpd="sng">
            <a:solidFill>
              <a:srgbClr val="084963"/>
            </a:solidFill>
            <a:prstDash val="solid"/>
          </a:ln>
          <a:effectLst/>
          <a:extLst>
            <a:ext uri="{C572A759-6A51-4108-AA02-DFA0A04FC94B}">
              <ma14:wrappingTextBoxFlag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el="http://schemas.microsoft.com/office/2019/extlst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6857" tIns="43456" rIns="0" bIns="4345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279"/>
              </a:spcBef>
            </a:pPr>
            <a:r>
              <a:rPr lang="fr-FR" sz="2800" b="1" dirty="0">
                <a:solidFill>
                  <a:schemeClr val="bg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TITRE</a:t>
            </a:r>
            <a:endParaRPr lang="fr-FR" sz="2800" dirty="0">
              <a:solidFill>
                <a:schemeClr val="bg1"/>
              </a:solidFill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</p:txBody>
      </p:sp>
      <p:sp>
        <p:nvSpPr>
          <p:cNvPr id="40" name="Text Box 5">
            <a:extLst>
              <a:ext uri="{FF2B5EF4-FFF2-40B4-BE49-F238E27FC236}">
                <a16:creationId xmlns:a16="http://schemas.microsoft.com/office/drawing/2014/main" id="{B6E3DC96-03EC-8DD6-AA0C-D1CCAE654607}"/>
              </a:ext>
            </a:extLst>
          </p:cNvPr>
          <p:cNvSpPr txBox="1"/>
          <p:nvPr/>
        </p:nvSpPr>
        <p:spPr>
          <a:xfrm>
            <a:off x="4811139" y="2447963"/>
            <a:ext cx="6564581" cy="3524398"/>
          </a:xfrm>
          <a:prstGeom prst="rect">
            <a:avLst/>
          </a:prstGeom>
          <a:solidFill>
            <a:schemeClr val="bg1"/>
          </a:solidFill>
          <a:ln w="38100" cmpd="sng">
            <a:solidFill>
              <a:srgbClr val="007AB0"/>
            </a:solidFill>
          </a:ln>
          <a:effectLst/>
          <a:extLst>
            <a:ext uri="{C572A759-6A51-4108-AA02-DFA0A04FC94B}">
              <ma14:wrappingTextBoxFlag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el="http://schemas.microsoft.com/office/2019/extlst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6857" tIns="43456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279"/>
              </a:spcBef>
            </a:pPr>
            <a:r>
              <a:rPr lang="fr-FR" sz="2200" dirty="0">
                <a:solidFill>
                  <a:srgbClr val="007AB0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Encadré </a:t>
            </a:r>
            <a:r>
              <a:rPr lang="fr-FR" sz="2200">
                <a:solidFill>
                  <a:srgbClr val="007AB0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de rédaction </a:t>
            </a:r>
            <a:r>
              <a:rPr lang="fr-FR" sz="2200" dirty="0">
                <a:solidFill>
                  <a:srgbClr val="007AB0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du protocole de base</a:t>
            </a:r>
            <a:endParaRPr lang="fr-FR" sz="2229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>
              <a:spcBef>
                <a:spcPts val="279"/>
              </a:spcBef>
            </a:pPr>
            <a:endParaRPr lang="fr-FR" sz="2229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</p:txBody>
      </p:sp>
      <p:sp>
        <p:nvSpPr>
          <p:cNvPr id="41" name="Text Box 8">
            <a:extLst>
              <a:ext uri="{FF2B5EF4-FFF2-40B4-BE49-F238E27FC236}">
                <a16:creationId xmlns:a16="http://schemas.microsoft.com/office/drawing/2014/main" id="{51D007CA-724C-7567-9B1C-5D6B49BF736D}"/>
              </a:ext>
            </a:extLst>
          </p:cNvPr>
          <p:cNvSpPr txBox="1"/>
          <p:nvPr/>
        </p:nvSpPr>
        <p:spPr>
          <a:xfrm>
            <a:off x="123791" y="2685130"/>
            <a:ext cx="4386063" cy="2942819"/>
          </a:xfrm>
          <a:prstGeom prst="rect">
            <a:avLst/>
          </a:prstGeom>
          <a:solidFill>
            <a:schemeClr val="bg1"/>
          </a:solidFill>
          <a:ln w="38100" cmpd="sng">
            <a:solidFill>
              <a:srgbClr val="EC6B69"/>
            </a:solidFill>
          </a:ln>
          <a:effectLst/>
          <a:extLst>
            <a:ext uri="{C572A759-6A51-4108-AA02-DFA0A04FC94B}">
              <ma14:wrappingTextBoxFlag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el="http://schemas.microsoft.com/office/2019/extlst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6857" tIns="43456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279"/>
              </a:spcBef>
            </a:pPr>
            <a:r>
              <a:rPr lang="fr-FR" sz="2200" dirty="0">
                <a:solidFill>
                  <a:srgbClr val="EC6B69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Commentaire sur situations cliniques ou PEC  à ne pas </a:t>
            </a:r>
            <a:r>
              <a:rPr lang="fr-FR" sz="2200" dirty="0" err="1">
                <a:solidFill>
                  <a:srgbClr val="EC6B69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oubblier</a:t>
            </a:r>
            <a:r>
              <a:rPr lang="fr-FR" sz="2200" dirty="0">
                <a:solidFill>
                  <a:srgbClr val="EC6B69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(les points importants quoi):</a:t>
            </a:r>
          </a:p>
          <a:p>
            <a:pPr>
              <a:spcBef>
                <a:spcPts val="279"/>
              </a:spcBef>
            </a:pPr>
            <a:r>
              <a:rPr lang="fr-FR" sz="2000" dirty="0">
                <a:solidFill>
                  <a:schemeClr val="tx1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 </a:t>
            </a:r>
            <a:endParaRPr lang="fr-FR" sz="2000" dirty="0">
              <a:solidFill>
                <a:schemeClr val="tx1"/>
              </a:solidFill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spcBef>
                <a:spcPts val="279"/>
              </a:spcBef>
            </a:pPr>
            <a:r>
              <a:rPr lang="fr-FR" sz="2000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</p:txBody>
      </p:sp>
      <p:cxnSp>
        <p:nvCxnSpPr>
          <p:cNvPr id="44" name="Straight Arrow Connector 13">
            <a:extLst>
              <a:ext uri="{FF2B5EF4-FFF2-40B4-BE49-F238E27FC236}">
                <a16:creationId xmlns:a16="http://schemas.microsoft.com/office/drawing/2014/main" id="{03425ED7-5B4B-0FE0-16B2-BEEF86BAC571}"/>
              </a:ext>
            </a:extLst>
          </p:cNvPr>
          <p:cNvCxnSpPr>
            <a:cxnSpLocks/>
          </p:cNvCxnSpPr>
          <p:nvPr/>
        </p:nvCxnSpPr>
        <p:spPr>
          <a:xfrm>
            <a:off x="7380862" y="5972361"/>
            <a:ext cx="0" cy="97050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 Box 6">
            <a:hlinkClick r:id="" action="ppaction://noaction"/>
            <a:extLst>
              <a:ext uri="{FF2B5EF4-FFF2-40B4-BE49-F238E27FC236}">
                <a16:creationId xmlns:a16="http://schemas.microsoft.com/office/drawing/2014/main" id="{69BDC793-F482-CCFB-C7D7-30AF27BFCD33}"/>
              </a:ext>
            </a:extLst>
          </p:cNvPr>
          <p:cNvSpPr txBox="1"/>
          <p:nvPr/>
        </p:nvSpPr>
        <p:spPr>
          <a:xfrm>
            <a:off x="5794720" y="7038229"/>
            <a:ext cx="4706709" cy="2223757"/>
          </a:xfrm>
          <a:prstGeom prst="rect">
            <a:avLst/>
          </a:prstGeom>
          <a:solidFill>
            <a:schemeClr val="bg1"/>
          </a:solidFill>
          <a:ln w="38100" cmpd="sng">
            <a:solidFill>
              <a:srgbClr val="D29B00"/>
            </a:solidFill>
          </a:ln>
          <a:effectLst/>
          <a:extLst>
            <a:ext uri="{C572A759-6A51-4108-AA02-DFA0A04FC94B}">
              <ma14:wrappingTextBoxFlag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el="http://schemas.microsoft.com/office/2019/extlst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lc="http://schemas.openxmlformats.org/drawingml/2006/lockedCanvas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6857" tIns="43456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279"/>
              </a:spcBef>
            </a:pPr>
            <a:r>
              <a:rPr lang="fr-FR" sz="2200" dirty="0">
                <a:solidFill>
                  <a:srgbClr val="D29B00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Etape importante dans ton arbre décisionnel à ne pas oublier (genre réévaluation de la détresse </a:t>
            </a:r>
            <a:r>
              <a:rPr lang="fr-FR" sz="2200" dirty="0" err="1">
                <a:solidFill>
                  <a:srgbClr val="D29B00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respi</a:t>
            </a:r>
            <a:r>
              <a:rPr lang="fr-FR" sz="2200" dirty="0">
                <a:solidFill>
                  <a:srgbClr val="D29B00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</a:t>
            </a:r>
            <a:r>
              <a:rPr lang="fr-FR" sz="2200" dirty="0" err="1">
                <a:solidFill>
                  <a:srgbClr val="D29B00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etc</a:t>
            </a:r>
            <a:r>
              <a:rPr lang="fr-FR" sz="2200" dirty="0">
                <a:solidFill>
                  <a:srgbClr val="D29B00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)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201" y="155244"/>
            <a:ext cx="1507477" cy="884975"/>
          </a:xfrm>
          <a:prstGeom prst="rect">
            <a:avLst/>
          </a:prstGeom>
        </p:spPr>
      </p:pic>
      <p:pic>
        <p:nvPicPr>
          <p:cNvPr id="6" name="Image 5">
            <a:hlinkClick r:id="rId4" action="ppaction://hlinksldjump"/>
            <a:extLst>
              <a:ext uri="{FF2B5EF4-FFF2-40B4-BE49-F238E27FC236}">
                <a16:creationId xmlns:a16="http://schemas.microsoft.com/office/drawing/2014/main" id="{C64ED13C-FDC7-B486-3CB0-335A99F060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0852" y="814126"/>
            <a:ext cx="647264" cy="673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395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29AD9B2-785F-4354-B78C-80912F1ABC71}"/>
              </a:ext>
            </a:extLst>
          </p:cNvPr>
          <p:cNvSpPr txBox="1"/>
          <p:nvPr/>
        </p:nvSpPr>
        <p:spPr>
          <a:xfrm>
            <a:off x="0" y="0"/>
            <a:ext cx="12192000" cy="929485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fr-FR" dirty="0"/>
          </a:p>
          <a:p>
            <a:endParaRPr lang="fr-F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1985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5E32B9B4-2AA7-4E52-B054-72A077A6AA9E}"/>
              </a:ext>
            </a:extLst>
          </p:cNvPr>
          <p:cNvSpPr txBox="1"/>
          <p:nvPr/>
        </p:nvSpPr>
        <p:spPr>
          <a:xfrm>
            <a:off x="0" y="0"/>
            <a:ext cx="12192000" cy="618630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5400" b="1" dirty="0">
                <a:latin typeface="Arial" panose="020B0604020202020204" pitchFamily="34" charset="0"/>
                <a:cs typeface="Arial" panose="020B0604020202020204" pitchFamily="34" charset="0"/>
              </a:rPr>
              <a:t>RATIONNEL</a:t>
            </a:r>
          </a:p>
          <a:p>
            <a:pPr algn="ctr"/>
            <a:endParaRPr lang="fr-FR" b="1" dirty="0"/>
          </a:p>
          <a:p>
            <a:pPr algn="ctr"/>
            <a:endParaRPr lang="fr-FR" b="1" dirty="0"/>
          </a:p>
          <a:p>
            <a:pPr algn="ctr"/>
            <a:endParaRPr lang="fr-FR" b="1" dirty="0"/>
          </a:p>
          <a:p>
            <a:pPr algn="ctr"/>
            <a:endParaRPr lang="fr-FR" b="1" dirty="0"/>
          </a:p>
          <a:p>
            <a:pPr algn="ctr"/>
            <a:endParaRPr lang="fr-FR" b="1" dirty="0"/>
          </a:p>
          <a:p>
            <a:pPr algn="ctr"/>
            <a:endParaRPr lang="fr-FR" b="1" dirty="0"/>
          </a:p>
          <a:p>
            <a:pPr algn="ctr"/>
            <a:endParaRPr lang="fr-FR" b="1" dirty="0"/>
          </a:p>
          <a:p>
            <a:pPr algn="ctr"/>
            <a:endParaRPr lang="fr-FR" b="1" dirty="0"/>
          </a:p>
          <a:p>
            <a:pPr algn="ctr"/>
            <a:endParaRPr lang="fr-FR" b="1" dirty="0"/>
          </a:p>
          <a:p>
            <a:pPr algn="ctr"/>
            <a:endParaRPr lang="fr-FR" b="1" dirty="0"/>
          </a:p>
          <a:p>
            <a:pPr algn="ctr"/>
            <a:endParaRPr lang="fr-FR" b="1" dirty="0"/>
          </a:p>
          <a:p>
            <a:pPr algn="ctr"/>
            <a:endParaRPr lang="fr-FR" b="1" dirty="0"/>
          </a:p>
          <a:p>
            <a:pPr algn="ctr"/>
            <a:endParaRPr lang="fr-FR" b="1" dirty="0"/>
          </a:p>
          <a:p>
            <a:pPr algn="ctr"/>
            <a:endParaRPr lang="fr-FR" b="1" dirty="0"/>
          </a:p>
          <a:p>
            <a:pPr algn="ctr"/>
            <a:endParaRPr lang="fr-FR" b="1" dirty="0"/>
          </a:p>
          <a:p>
            <a:pPr algn="ctr"/>
            <a:endParaRPr lang="fr-FR" b="1" dirty="0"/>
          </a:p>
          <a:p>
            <a:pPr algn="ctr"/>
            <a:endParaRPr lang="fr-FR" b="1" dirty="0"/>
          </a:p>
          <a:p>
            <a:pPr algn="ctr"/>
            <a:endParaRPr lang="fr-FR" b="1" dirty="0"/>
          </a:p>
          <a:p>
            <a:pPr algn="ctr"/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2012906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8d8368d-ac61-41a4-8a9d-523c9e7b48d4" xsi:nil="true"/>
    <lcf76f155ced4ddcb4097134ff3c332f xmlns="530bc8fd-4557-4cef-837e-87862d73acd4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C764AFD615B04199EAE96972B9BE08" ma:contentTypeVersion="15" ma:contentTypeDescription="Crée un document." ma:contentTypeScope="" ma:versionID="25e7b518ac54944a35be1d39bc3e0593">
  <xsd:schema xmlns:xsd="http://www.w3.org/2001/XMLSchema" xmlns:xs="http://www.w3.org/2001/XMLSchema" xmlns:p="http://schemas.microsoft.com/office/2006/metadata/properties" xmlns:ns2="530bc8fd-4557-4cef-837e-87862d73acd4" xmlns:ns3="d8d8368d-ac61-41a4-8a9d-523c9e7b48d4" targetNamespace="http://schemas.microsoft.com/office/2006/metadata/properties" ma:root="true" ma:fieldsID="7d7a9c8800d218599633cbfc10e956e1" ns2:_="" ns3:_="">
    <xsd:import namespace="530bc8fd-4557-4cef-837e-87862d73acd4"/>
    <xsd:import namespace="d8d8368d-ac61-41a4-8a9d-523c9e7b48d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0bc8fd-4557-4cef-837e-87862d73ac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Balises d’images" ma:readOnly="false" ma:fieldId="{5cf76f15-5ced-4ddc-b409-7134ff3c332f}" ma:taxonomyMulti="true" ma:sspId="6f12057b-5dab-4ed9-b885-c15c3658151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d8368d-ac61-41a4-8a9d-523c9e7b48d4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c2ab1534-d8ad-480f-8a1f-1bd258bd4dc6}" ma:internalName="TaxCatchAll" ma:showField="CatchAllData" ma:web="d8d8368d-ac61-41a4-8a9d-523c9e7b48d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0E1ABA6-0046-4F4C-9A66-8407D0C49776}">
  <ds:schemaRefs>
    <ds:schemaRef ds:uri="d8d8368d-ac61-41a4-8a9d-523c9e7b48d4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elements/1.1/"/>
    <ds:schemaRef ds:uri="530bc8fd-4557-4cef-837e-87862d73acd4"/>
    <ds:schemaRef ds:uri="http://purl.org/dc/terms/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9831119-1712-4E1B-AAAD-05AC882EC3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30bc8fd-4557-4cef-837e-87862d73acd4"/>
    <ds:schemaRef ds:uri="d8d8368d-ac61-41a4-8a9d-523c9e7b48d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7947051-0B6F-4C39-ADBC-9BF706234C0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18832</TotalTime>
  <Words>47</Words>
  <Application>Microsoft Office PowerPoint</Application>
  <PresentationFormat>Personnalisé</PresentationFormat>
  <Paragraphs>56</Paragraphs>
  <Slides>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MS Mincho</vt:lpstr>
      <vt:lpstr>Times New Roman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Anne Deblois</dc:creator>
  <cp:lastModifiedBy>MESTRES ADELAIDE CHU Nice</cp:lastModifiedBy>
  <cp:revision>81</cp:revision>
  <dcterms:created xsi:type="dcterms:W3CDTF">2023-04-07T07:36:41Z</dcterms:created>
  <dcterms:modified xsi:type="dcterms:W3CDTF">2024-04-02T09:22:25Z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0x010100C2C764AFD615B04199EAE96972B9BE08</vt:lpwstr>
  </property>
  <property fmtid="{D5CDD505-2E9C-101B-9397-08002B2CF9AE}" pid="3" name="MediaServiceImageTags">
    <vt:lpwstr/>
  </property>
</Properties>
</file>